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0"/>
  </p:notesMasterIdLst>
  <p:sldIdLst>
    <p:sldId id="257" r:id="rId2"/>
    <p:sldId id="301" r:id="rId3"/>
    <p:sldId id="340" r:id="rId4"/>
    <p:sldId id="288" r:id="rId5"/>
    <p:sldId id="342" r:id="rId6"/>
    <p:sldId id="298" r:id="rId7"/>
    <p:sldId id="328" r:id="rId8"/>
    <p:sldId id="326" r:id="rId9"/>
    <p:sldId id="300" r:id="rId10"/>
    <p:sldId id="356" r:id="rId11"/>
    <p:sldId id="299" r:id="rId12"/>
    <p:sldId id="302" r:id="rId13"/>
    <p:sldId id="357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259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8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42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87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10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58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56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7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2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49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5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77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90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3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11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84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2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7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2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899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3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53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7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4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33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450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58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52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3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96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3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32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58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5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54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95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11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40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24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9712" y="2492896"/>
            <a:ext cx="5184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2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897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96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7451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756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메인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656814"/>
            <a:ext cx="9144000" cy="4940538"/>
            <a:chOff x="0" y="1656814"/>
            <a:chExt cx="9144000" cy="49405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814"/>
              <a:ext cx="9144000" cy="49405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84368" y="1772816"/>
              <a:ext cx="43204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579420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611559" y="1050862"/>
            <a:ext cx="7593364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다양한 종류의 신발을 팔 수 있도록 설계하여 관리자 임의로 브랜드 및 카테고리 등록 등 쇼핑몰 상품등록에 종류를 무한히 등록 가능하도록 설계 하였고 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회원입장에선 보다 심플한 디자인으로 사용자 친화적 쇼핑몰로 최대한 간단하게 구매 할 수 있는 방식으로 제작하였습니다</a:t>
            </a: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611559" y="4149080"/>
            <a:ext cx="7593364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훈련기간 동안 배운 모든 기술들을 이용하며 다양한 기능들을 사용하며 실무에서 사용 가능한 기술을 실제 적용시켜 설계부터 디자인까지 모든걸 경험한 개발자가 되기 위함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" y="764704"/>
            <a:ext cx="9134912" cy="569125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980728"/>
            <a:ext cx="2160240" cy="47525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0" y="610928"/>
            <a:ext cx="9144000" cy="58814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046" y="620688"/>
            <a:ext cx="259228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15"/>
            <a:ext cx="9144000" cy="4680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948336"/>
            <a:ext cx="4134427" cy="11241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5120" y="987111"/>
            <a:ext cx="3313384" cy="857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190770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완료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00955"/>
            <a:ext cx="201622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8" y="2445511"/>
            <a:ext cx="8784976" cy="21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91880" y="1772816"/>
            <a:ext cx="29533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8" y="0"/>
            <a:ext cx="823138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조회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480720"/>
            <a:ext cx="2125199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1" y="0"/>
            <a:ext cx="8070858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85" y="0"/>
            <a:ext cx="6099829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23728" y="404664"/>
            <a:ext cx="4536504" cy="648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123728" y="404664"/>
            <a:ext cx="4536504" cy="648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81" y="0"/>
            <a:ext cx="5553037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67744" y="953344"/>
            <a:ext cx="4392488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8" y="132061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변경완료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722935"/>
            <a:ext cx="6144482" cy="51868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79712" y="4869160"/>
            <a:ext cx="48245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96" y="1461813"/>
            <a:ext cx="5430008" cy="39343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63688" y="2034191"/>
            <a:ext cx="2880320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63888" y="2924944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273"/>
            <a:ext cx="9144000" cy="51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254"/>
            <a:ext cx="9144000" cy="24234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3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617"/>
            <a:ext cx="9144000" cy="24547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602"/>
            <a:ext cx="9144000" cy="197079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276"/>
            <a:ext cx="9144000" cy="42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148"/>
            <a:ext cx="9144000" cy="20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153"/>
            <a:ext cx="9144000" cy="160169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09894" y="2780928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" y="0"/>
            <a:ext cx="9033642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19" y="976851"/>
            <a:ext cx="2772162" cy="685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325" y="1934541"/>
            <a:ext cx="9144000" cy="16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8399"/>
            <a:ext cx="9144000" cy="20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5" y="135662"/>
            <a:ext cx="7582371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579420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143288" y="1055911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가입여부 확인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143288" y="2152313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  <a:endCxn id="63" idx="1"/>
            </p:cNvCxnSpPr>
            <p:nvPr/>
          </p:nvCxnSpPr>
          <p:spPr>
            <a:xfrm>
              <a:off x="4913187" y="1236952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63" idx="2"/>
              <a:endCxn id="75" idx="0"/>
            </p:cNvCxnSpPr>
            <p:nvPr/>
          </p:nvCxnSpPr>
          <p:spPr>
            <a:xfrm>
              <a:off x="5779448" y="1416302"/>
              <a:ext cx="0" cy="1844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43288" y="2702206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79448" y="2511013"/>
              <a:ext cx="0" cy="1911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43288" y="1600728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  <a:endCxn id="64" idx="0"/>
            </p:cNvCxnSpPr>
            <p:nvPr/>
          </p:nvCxnSpPr>
          <p:spPr>
            <a:xfrm>
              <a:off x="5779448" y="1961119"/>
              <a:ext cx="0" cy="19119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43288" y="3282555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79448" y="3062598"/>
              <a:ext cx="0" cy="2199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5400000" flipH="1" flipV="1">
              <a:off x="6290397" y="2551649"/>
              <a:ext cx="580348" cy="1602245"/>
            </a:xfrm>
            <a:prstGeom prst="bentConnector3">
              <a:avLst>
                <a:gd name="adj1" fmla="val -3940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</TotalTime>
  <Words>1046</Words>
  <Application>Microsoft Office PowerPoint</Application>
  <PresentationFormat>화면 슬라이드 쇼(4:3)</PresentationFormat>
  <Paragraphs>492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230</cp:revision>
  <dcterms:created xsi:type="dcterms:W3CDTF">2016-11-03T20:47:04Z</dcterms:created>
  <dcterms:modified xsi:type="dcterms:W3CDTF">2021-07-14T01:54:12Z</dcterms:modified>
</cp:coreProperties>
</file>